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15"/>
  </p:notesMasterIdLst>
  <p:sldIdLst>
    <p:sldId id="263" r:id="rId3"/>
    <p:sldId id="265" r:id="rId4"/>
    <p:sldId id="271" r:id="rId5"/>
    <p:sldId id="268" r:id="rId6"/>
    <p:sldId id="293" r:id="rId7"/>
    <p:sldId id="298" r:id="rId8"/>
    <p:sldId id="295" r:id="rId9"/>
    <p:sldId id="294" r:id="rId10"/>
    <p:sldId id="299" r:id="rId11"/>
    <p:sldId id="296" r:id="rId12"/>
    <p:sldId id="297" r:id="rId13"/>
    <p:sldId id="264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E7B98B-33A1-4B48-870D-2AC232205DF0}">
  <a:tblStyle styleId="{AAE7B98B-33A1-4B48-870D-2AC232205D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0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792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9529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742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00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23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246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871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088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601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555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854938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365760" y="2166365"/>
            <a:ext cx="11471565" cy="1739347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33"/>
              <a:buFont typeface="Quattrocento Sans"/>
              <a:buNone/>
              <a:defRPr sz="5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524000" y="3996251"/>
            <a:ext cx="9144000" cy="1309255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CFCFC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8175" y="809765"/>
            <a:ext cx="1493583" cy="78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8;p28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203160" y="848143"/>
            <a:ext cx="1307954" cy="7477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23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Char char="▪"/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7" name="Google Shape;28;p28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0029494" y="359229"/>
            <a:ext cx="706542" cy="401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2825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833191" y="4010335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C8C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C8C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099BDD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66943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514352" y="1088572"/>
            <a:ext cx="5445872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30390" y="1088572"/>
            <a:ext cx="5463769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181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541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14350" y="958430"/>
            <a:ext cx="544753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514350" y="1823931"/>
            <a:ext cx="544753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6231231" y="958430"/>
            <a:ext cx="545276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6231231" y="1823928"/>
            <a:ext cx="545276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83088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9736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360635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514350" y="1148080"/>
            <a:ext cx="6819138" cy="50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7789022" y="1148081"/>
            <a:ext cx="3905137" cy="5086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4038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493899" y="1706880"/>
            <a:ext cx="6912741" cy="4436535"/>
          </a:xfrm>
          <a:prstGeom prst="rect">
            <a:avLst/>
          </a:prstGeom>
          <a:solidFill>
            <a:srgbClr val="5CC8F8"/>
          </a:solidFill>
          <a:ln>
            <a:noFill/>
          </a:ln>
        </p:spPr>
        <p:txBody>
          <a:bodyPr spcFirstLastPara="1" wrap="square" lIns="91425" tIns="36575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16161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790687" y="1706880"/>
            <a:ext cx="3893311" cy="443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237994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3550314" y="-1915763"/>
            <a:ext cx="5097721" cy="11169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34415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 rot="5400000">
            <a:off x="7413033" y="2022228"/>
            <a:ext cx="5897563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 rot="5400000">
            <a:off x="1876064" y="-763227"/>
            <a:ext cx="5897563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1" y="6422855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3776136" y="6422855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073050" y="6422855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91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83" y="0"/>
            <a:ext cx="12188952" cy="9318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71200" y="340356"/>
            <a:ext cx="835024" cy="439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0507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www.facebook.com/LotusQualityAssurance/" TargetMode="External"/><Relationship Id="rId7" Type="http://schemas.openxmlformats.org/officeDocument/2006/relationships/hyperlink" Target="https://twitter.com/LQA_HQ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hyperlink" Target="https://www.linkedin.com/company/lqa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2192000" cy="6868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6" name="Google Shape;86;p13"/>
          <p:cNvSpPr/>
          <p:nvPr/>
        </p:nvSpPr>
        <p:spPr>
          <a:xfrm>
            <a:off x="277091" y="266066"/>
            <a:ext cx="86868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Học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lập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My</a:t>
            </a:r>
            <a:r>
              <a:rPr lang="en-US" sz="4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SQL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5401847" y="6372225"/>
            <a:ext cx="1484728" cy="47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Hanoi 202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grpSp>
        <p:nvGrpSpPr>
          <p:cNvPr id="6" name="Group 5"/>
          <p:cNvGrpSpPr/>
          <p:nvPr/>
        </p:nvGrpSpPr>
        <p:grpSpPr>
          <a:xfrm>
            <a:off x="10473056" y="266066"/>
            <a:ext cx="1718945" cy="1715134"/>
            <a:chOff x="0" y="0"/>
            <a:chExt cx="1719154" cy="171558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0"/>
              <a:ext cx="1638300" cy="1214120"/>
            </a:xfrm>
            <a:custGeom>
              <a:avLst/>
              <a:gdLst>
                <a:gd name="T0" fmla="*/ 258 w 516"/>
                <a:gd name="T1" fmla="*/ 6 h 382"/>
                <a:gd name="T2" fmla="*/ 258 w 516"/>
                <a:gd name="T3" fmla="*/ 345 h 382"/>
                <a:gd name="T4" fmla="*/ 144 w 516"/>
                <a:gd name="T5" fmla="*/ 117 h 382"/>
                <a:gd name="T6" fmla="*/ 258 w 516"/>
                <a:gd name="T7" fmla="*/ 311 h 382"/>
                <a:gd name="T8" fmla="*/ 60 w 516"/>
                <a:gd name="T9" fmla="*/ 62 h 382"/>
                <a:gd name="T10" fmla="*/ 81 w 516"/>
                <a:gd name="T11" fmla="*/ 87 h 382"/>
                <a:gd name="T12" fmla="*/ 86 w 516"/>
                <a:gd name="T13" fmla="*/ 96 h 382"/>
                <a:gd name="T14" fmla="*/ 41 w 516"/>
                <a:gd name="T15" fmla="*/ 178 h 382"/>
                <a:gd name="T16" fmla="*/ 41 w 516"/>
                <a:gd name="T17" fmla="*/ 178 h 382"/>
                <a:gd name="T18" fmla="*/ 50 w 516"/>
                <a:gd name="T19" fmla="*/ 223 h 382"/>
                <a:gd name="T20" fmla="*/ 60 w 516"/>
                <a:gd name="T21" fmla="*/ 227 h 382"/>
                <a:gd name="T22" fmla="*/ 93 w 516"/>
                <a:gd name="T23" fmla="*/ 303 h 382"/>
                <a:gd name="T24" fmla="*/ 126 w 516"/>
                <a:gd name="T25" fmla="*/ 335 h 382"/>
                <a:gd name="T26" fmla="*/ 126 w 516"/>
                <a:gd name="T27" fmla="*/ 335 h 382"/>
                <a:gd name="T28" fmla="*/ 154 w 516"/>
                <a:gd name="T29" fmla="*/ 354 h 382"/>
                <a:gd name="T30" fmla="*/ 141 w 516"/>
                <a:gd name="T31" fmla="*/ 382 h 382"/>
                <a:gd name="T32" fmla="*/ 167 w 516"/>
                <a:gd name="T33" fmla="*/ 360 h 382"/>
                <a:gd name="T34" fmla="*/ 40 w 516"/>
                <a:gd name="T35" fmla="*/ 22 h 382"/>
                <a:gd name="T36" fmla="*/ 39 w 516"/>
                <a:gd name="T37" fmla="*/ 92 h 382"/>
                <a:gd name="T38" fmla="*/ 39 w 516"/>
                <a:gd name="T39" fmla="*/ 179 h 382"/>
                <a:gd name="T40" fmla="*/ 39 w 516"/>
                <a:gd name="T41" fmla="*/ 179 h 382"/>
                <a:gd name="T42" fmla="*/ 18 w 516"/>
                <a:gd name="T43" fmla="*/ 219 h 382"/>
                <a:gd name="T44" fmla="*/ 13 w 516"/>
                <a:gd name="T45" fmla="*/ 230 h 382"/>
                <a:gd name="T46" fmla="*/ 62 w 516"/>
                <a:gd name="T47" fmla="*/ 277 h 382"/>
                <a:gd name="T48" fmla="*/ 124 w 516"/>
                <a:gd name="T49" fmla="*/ 337 h 382"/>
                <a:gd name="T50" fmla="*/ 124 w 516"/>
                <a:gd name="T51" fmla="*/ 337 h 382"/>
                <a:gd name="T52" fmla="*/ 427 w 516"/>
                <a:gd name="T53" fmla="*/ 38 h 382"/>
                <a:gd name="T54" fmla="*/ 442 w 516"/>
                <a:gd name="T55" fmla="*/ 55 h 382"/>
                <a:gd name="T56" fmla="*/ 430 w 516"/>
                <a:gd name="T57" fmla="*/ 96 h 382"/>
                <a:gd name="T58" fmla="*/ 439 w 516"/>
                <a:gd name="T59" fmla="*/ 134 h 382"/>
                <a:gd name="T60" fmla="*/ 439 w 516"/>
                <a:gd name="T61" fmla="*/ 134 h 382"/>
                <a:gd name="T62" fmla="*/ 466 w 516"/>
                <a:gd name="T63" fmla="*/ 223 h 382"/>
                <a:gd name="T64" fmla="*/ 456 w 516"/>
                <a:gd name="T65" fmla="*/ 227 h 382"/>
                <a:gd name="T66" fmla="*/ 438 w 516"/>
                <a:gd name="T67" fmla="*/ 267 h 382"/>
                <a:gd name="T68" fmla="*/ 398 w 516"/>
                <a:gd name="T69" fmla="*/ 278 h 382"/>
                <a:gd name="T70" fmla="*/ 398 w 516"/>
                <a:gd name="T71" fmla="*/ 278 h 382"/>
                <a:gd name="T72" fmla="*/ 467 w 516"/>
                <a:gd name="T73" fmla="*/ 87 h 382"/>
                <a:gd name="T74" fmla="*/ 503 w 516"/>
                <a:gd name="T75" fmla="*/ 117 h 382"/>
                <a:gd name="T76" fmla="*/ 477 w 516"/>
                <a:gd name="T77" fmla="*/ 179 h 382"/>
                <a:gd name="T78" fmla="*/ 498 w 516"/>
                <a:gd name="T79" fmla="*/ 219 h 382"/>
                <a:gd name="T80" fmla="*/ 498 w 516"/>
                <a:gd name="T81" fmla="*/ 219 h 382"/>
                <a:gd name="T82" fmla="*/ 504 w 516"/>
                <a:gd name="T83" fmla="*/ 230 h 382"/>
                <a:gd name="T84" fmla="*/ 454 w 516"/>
                <a:gd name="T85" fmla="*/ 312 h 382"/>
                <a:gd name="T86" fmla="*/ 392 w 516"/>
                <a:gd name="T87" fmla="*/ 337 h 382"/>
                <a:gd name="T88" fmla="*/ 390 w 516"/>
                <a:gd name="T89" fmla="*/ 349 h 382"/>
                <a:gd name="T90" fmla="*/ 370 w 516"/>
                <a:gd name="T91" fmla="*/ 306 h 382"/>
                <a:gd name="T92" fmla="*/ 313 w 516"/>
                <a:gd name="T93" fmla="*/ 380 h 382"/>
                <a:gd name="T94" fmla="*/ 390 w 516"/>
                <a:gd name="T95" fmla="*/ 34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16" h="382">
                  <a:moveTo>
                    <a:pt x="382" y="250"/>
                  </a:moveTo>
                  <a:cubicBezTo>
                    <a:pt x="408" y="184"/>
                    <a:pt x="405" y="84"/>
                    <a:pt x="405" y="84"/>
                  </a:cubicBezTo>
                  <a:cubicBezTo>
                    <a:pt x="405" y="84"/>
                    <a:pt x="398" y="86"/>
                    <a:pt x="387" y="86"/>
                  </a:cubicBezTo>
                  <a:cubicBezTo>
                    <a:pt x="357" y="86"/>
                    <a:pt x="294" y="76"/>
                    <a:pt x="258" y="6"/>
                  </a:cubicBezTo>
                  <a:cubicBezTo>
                    <a:pt x="222" y="76"/>
                    <a:pt x="159" y="86"/>
                    <a:pt x="129" y="86"/>
                  </a:cubicBezTo>
                  <a:cubicBezTo>
                    <a:pt x="118" y="86"/>
                    <a:pt x="111" y="84"/>
                    <a:pt x="111" y="84"/>
                  </a:cubicBezTo>
                  <a:cubicBezTo>
                    <a:pt x="111" y="84"/>
                    <a:pt x="108" y="184"/>
                    <a:pt x="134" y="250"/>
                  </a:cubicBezTo>
                  <a:cubicBezTo>
                    <a:pt x="160" y="315"/>
                    <a:pt x="258" y="345"/>
                    <a:pt x="258" y="345"/>
                  </a:cubicBezTo>
                  <a:cubicBezTo>
                    <a:pt x="258" y="345"/>
                    <a:pt x="356" y="315"/>
                    <a:pt x="382" y="250"/>
                  </a:cubicBezTo>
                  <a:close/>
                  <a:moveTo>
                    <a:pt x="258" y="311"/>
                  </a:moveTo>
                  <a:cubicBezTo>
                    <a:pt x="231" y="301"/>
                    <a:pt x="179" y="274"/>
                    <a:pt x="164" y="237"/>
                  </a:cubicBezTo>
                  <a:cubicBezTo>
                    <a:pt x="149" y="200"/>
                    <a:pt x="145" y="150"/>
                    <a:pt x="144" y="117"/>
                  </a:cubicBezTo>
                  <a:cubicBezTo>
                    <a:pt x="174" y="115"/>
                    <a:pt x="220" y="104"/>
                    <a:pt x="258" y="62"/>
                  </a:cubicBezTo>
                  <a:cubicBezTo>
                    <a:pt x="296" y="104"/>
                    <a:pt x="342" y="115"/>
                    <a:pt x="372" y="117"/>
                  </a:cubicBezTo>
                  <a:cubicBezTo>
                    <a:pt x="371" y="152"/>
                    <a:pt x="366" y="202"/>
                    <a:pt x="352" y="237"/>
                  </a:cubicBezTo>
                  <a:cubicBezTo>
                    <a:pt x="337" y="274"/>
                    <a:pt x="286" y="300"/>
                    <a:pt x="258" y="311"/>
                  </a:cubicBezTo>
                  <a:close/>
                  <a:moveTo>
                    <a:pt x="89" y="38"/>
                  </a:moveTo>
                  <a:cubicBezTo>
                    <a:pt x="100" y="22"/>
                    <a:pt x="102" y="0"/>
                    <a:pt x="102" y="0"/>
                  </a:cubicBezTo>
                  <a:cubicBezTo>
                    <a:pt x="102" y="0"/>
                    <a:pt x="79" y="4"/>
                    <a:pt x="66" y="22"/>
                  </a:cubicBezTo>
                  <a:cubicBezTo>
                    <a:pt x="54" y="41"/>
                    <a:pt x="60" y="63"/>
                    <a:pt x="60" y="62"/>
                  </a:cubicBezTo>
                  <a:cubicBezTo>
                    <a:pt x="60" y="62"/>
                    <a:pt x="79" y="54"/>
                    <a:pt x="89" y="38"/>
                  </a:cubicBezTo>
                  <a:close/>
                  <a:moveTo>
                    <a:pt x="74" y="55"/>
                  </a:moveTo>
                  <a:cubicBezTo>
                    <a:pt x="58" y="63"/>
                    <a:pt x="51" y="88"/>
                    <a:pt x="51" y="88"/>
                  </a:cubicBezTo>
                  <a:cubicBezTo>
                    <a:pt x="51" y="88"/>
                    <a:pt x="67" y="95"/>
                    <a:pt x="81" y="87"/>
                  </a:cubicBezTo>
                  <a:cubicBezTo>
                    <a:pt x="94" y="79"/>
                    <a:pt x="103" y="59"/>
                    <a:pt x="103" y="59"/>
                  </a:cubicBezTo>
                  <a:cubicBezTo>
                    <a:pt x="103" y="59"/>
                    <a:pt x="89" y="48"/>
                    <a:pt x="74" y="55"/>
                  </a:cubicBezTo>
                  <a:close/>
                  <a:moveTo>
                    <a:pt x="70" y="126"/>
                  </a:moveTo>
                  <a:cubicBezTo>
                    <a:pt x="82" y="116"/>
                    <a:pt x="86" y="96"/>
                    <a:pt x="86" y="96"/>
                  </a:cubicBezTo>
                  <a:cubicBezTo>
                    <a:pt x="86" y="96"/>
                    <a:pt x="70" y="87"/>
                    <a:pt x="57" y="97"/>
                  </a:cubicBezTo>
                  <a:cubicBezTo>
                    <a:pt x="43" y="108"/>
                    <a:pt x="41" y="133"/>
                    <a:pt x="42" y="133"/>
                  </a:cubicBezTo>
                  <a:cubicBezTo>
                    <a:pt x="42" y="133"/>
                    <a:pt x="59" y="137"/>
                    <a:pt x="70" y="126"/>
                  </a:cubicBezTo>
                  <a:close/>
                  <a:moveTo>
                    <a:pt x="41" y="178"/>
                  </a:moveTo>
                  <a:cubicBezTo>
                    <a:pt x="42" y="179"/>
                    <a:pt x="59" y="179"/>
                    <a:pt x="68" y="166"/>
                  </a:cubicBezTo>
                  <a:cubicBezTo>
                    <a:pt x="77" y="154"/>
                    <a:pt x="77" y="134"/>
                    <a:pt x="78" y="134"/>
                  </a:cubicBezTo>
                  <a:cubicBezTo>
                    <a:pt x="78" y="134"/>
                    <a:pt x="60" y="129"/>
                    <a:pt x="49" y="141"/>
                  </a:cubicBezTo>
                  <a:cubicBezTo>
                    <a:pt x="38" y="154"/>
                    <a:pt x="41" y="179"/>
                    <a:pt x="41" y="178"/>
                  </a:cubicBezTo>
                  <a:close/>
                  <a:moveTo>
                    <a:pt x="74" y="206"/>
                  </a:moveTo>
                  <a:cubicBezTo>
                    <a:pt x="80" y="192"/>
                    <a:pt x="77" y="172"/>
                    <a:pt x="77" y="172"/>
                  </a:cubicBezTo>
                  <a:cubicBezTo>
                    <a:pt x="77" y="172"/>
                    <a:pt x="59" y="171"/>
                    <a:pt x="50" y="185"/>
                  </a:cubicBezTo>
                  <a:cubicBezTo>
                    <a:pt x="42" y="199"/>
                    <a:pt x="50" y="223"/>
                    <a:pt x="50" y="223"/>
                  </a:cubicBezTo>
                  <a:cubicBezTo>
                    <a:pt x="50" y="223"/>
                    <a:pt x="67" y="220"/>
                    <a:pt x="74" y="206"/>
                  </a:cubicBezTo>
                  <a:close/>
                  <a:moveTo>
                    <a:pt x="87" y="243"/>
                  </a:moveTo>
                  <a:cubicBezTo>
                    <a:pt x="91" y="228"/>
                    <a:pt x="83" y="210"/>
                    <a:pt x="83" y="210"/>
                  </a:cubicBezTo>
                  <a:cubicBezTo>
                    <a:pt x="84" y="210"/>
                    <a:pt x="66" y="212"/>
                    <a:pt x="60" y="227"/>
                  </a:cubicBezTo>
                  <a:cubicBezTo>
                    <a:pt x="55" y="243"/>
                    <a:pt x="67" y="265"/>
                    <a:pt x="67" y="265"/>
                  </a:cubicBezTo>
                  <a:cubicBezTo>
                    <a:pt x="68" y="265"/>
                    <a:pt x="84" y="258"/>
                    <a:pt x="87" y="243"/>
                  </a:cubicBezTo>
                  <a:close/>
                  <a:moveTo>
                    <a:pt x="78" y="267"/>
                  </a:moveTo>
                  <a:cubicBezTo>
                    <a:pt x="76" y="284"/>
                    <a:pt x="93" y="303"/>
                    <a:pt x="93" y="303"/>
                  </a:cubicBezTo>
                  <a:cubicBezTo>
                    <a:pt x="93" y="303"/>
                    <a:pt x="107" y="293"/>
                    <a:pt x="108" y="277"/>
                  </a:cubicBezTo>
                  <a:cubicBezTo>
                    <a:pt x="108" y="262"/>
                    <a:pt x="97" y="246"/>
                    <a:pt x="97" y="245"/>
                  </a:cubicBezTo>
                  <a:cubicBezTo>
                    <a:pt x="98" y="245"/>
                    <a:pt x="80" y="251"/>
                    <a:pt x="78" y="267"/>
                  </a:cubicBezTo>
                  <a:close/>
                  <a:moveTo>
                    <a:pt x="126" y="335"/>
                  </a:moveTo>
                  <a:cubicBezTo>
                    <a:pt x="126" y="336"/>
                    <a:pt x="138" y="323"/>
                    <a:pt x="135" y="307"/>
                  </a:cubicBezTo>
                  <a:cubicBezTo>
                    <a:pt x="132" y="292"/>
                    <a:pt x="118" y="278"/>
                    <a:pt x="118" y="278"/>
                  </a:cubicBezTo>
                  <a:cubicBezTo>
                    <a:pt x="118" y="278"/>
                    <a:pt x="103" y="287"/>
                    <a:pt x="104" y="303"/>
                  </a:cubicBezTo>
                  <a:cubicBezTo>
                    <a:pt x="105" y="320"/>
                    <a:pt x="126" y="336"/>
                    <a:pt x="126" y="335"/>
                  </a:cubicBezTo>
                  <a:close/>
                  <a:moveTo>
                    <a:pt x="169" y="332"/>
                  </a:moveTo>
                  <a:cubicBezTo>
                    <a:pt x="163" y="317"/>
                    <a:pt x="146" y="306"/>
                    <a:pt x="146" y="306"/>
                  </a:cubicBezTo>
                  <a:cubicBezTo>
                    <a:pt x="146" y="306"/>
                    <a:pt x="132" y="318"/>
                    <a:pt x="137" y="334"/>
                  </a:cubicBezTo>
                  <a:cubicBezTo>
                    <a:pt x="139" y="342"/>
                    <a:pt x="147" y="349"/>
                    <a:pt x="154" y="354"/>
                  </a:cubicBezTo>
                  <a:cubicBezTo>
                    <a:pt x="153" y="355"/>
                    <a:pt x="153" y="356"/>
                    <a:pt x="152" y="357"/>
                  </a:cubicBezTo>
                  <a:cubicBezTo>
                    <a:pt x="144" y="353"/>
                    <a:pt x="134" y="349"/>
                    <a:pt x="126" y="349"/>
                  </a:cubicBezTo>
                  <a:cubicBezTo>
                    <a:pt x="108" y="347"/>
                    <a:pt x="98" y="362"/>
                    <a:pt x="98" y="362"/>
                  </a:cubicBezTo>
                  <a:cubicBezTo>
                    <a:pt x="98" y="362"/>
                    <a:pt x="121" y="382"/>
                    <a:pt x="141" y="382"/>
                  </a:cubicBezTo>
                  <a:cubicBezTo>
                    <a:pt x="157" y="381"/>
                    <a:pt x="163" y="368"/>
                    <a:pt x="165" y="364"/>
                  </a:cubicBezTo>
                  <a:cubicBezTo>
                    <a:pt x="177" y="370"/>
                    <a:pt x="190" y="376"/>
                    <a:pt x="203" y="380"/>
                  </a:cubicBezTo>
                  <a:cubicBezTo>
                    <a:pt x="204" y="378"/>
                    <a:pt x="204" y="377"/>
                    <a:pt x="205" y="375"/>
                  </a:cubicBezTo>
                  <a:cubicBezTo>
                    <a:pt x="191" y="371"/>
                    <a:pt x="179" y="366"/>
                    <a:pt x="167" y="360"/>
                  </a:cubicBezTo>
                  <a:cubicBezTo>
                    <a:pt x="169" y="357"/>
                    <a:pt x="175" y="344"/>
                    <a:pt x="169" y="332"/>
                  </a:cubicBezTo>
                  <a:close/>
                  <a:moveTo>
                    <a:pt x="49" y="87"/>
                  </a:moveTo>
                  <a:cubicBezTo>
                    <a:pt x="49" y="87"/>
                    <a:pt x="58" y="64"/>
                    <a:pt x="57" y="47"/>
                  </a:cubicBezTo>
                  <a:cubicBezTo>
                    <a:pt x="56" y="29"/>
                    <a:pt x="40" y="22"/>
                    <a:pt x="40" y="22"/>
                  </a:cubicBezTo>
                  <a:cubicBezTo>
                    <a:pt x="39" y="21"/>
                    <a:pt x="23" y="48"/>
                    <a:pt x="27" y="66"/>
                  </a:cubicBezTo>
                  <a:cubicBezTo>
                    <a:pt x="31" y="85"/>
                    <a:pt x="49" y="87"/>
                    <a:pt x="49" y="87"/>
                  </a:cubicBezTo>
                  <a:close/>
                  <a:moveTo>
                    <a:pt x="39" y="133"/>
                  </a:moveTo>
                  <a:cubicBezTo>
                    <a:pt x="39" y="132"/>
                    <a:pt x="44" y="109"/>
                    <a:pt x="39" y="92"/>
                  </a:cubicBezTo>
                  <a:cubicBezTo>
                    <a:pt x="34" y="76"/>
                    <a:pt x="16" y="72"/>
                    <a:pt x="16" y="72"/>
                  </a:cubicBezTo>
                  <a:cubicBezTo>
                    <a:pt x="16" y="72"/>
                    <a:pt x="6" y="100"/>
                    <a:pt x="14" y="117"/>
                  </a:cubicBezTo>
                  <a:cubicBezTo>
                    <a:pt x="21" y="134"/>
                    <a:pt x="39" y="132"/>
                    <a:pt x="39" y="133"/>
                  </a:cubicBezTo>
                  <a:close/>
                  <a:moveTo>
                    <a:pt x="39" y="179"/>
                  </a:moveTo>
                  <a:cubicBezTo>
                    <a:pt x="39" y="178"/>
                    <a:pt x="39" y="155"/>
                    <a:pt x="31" y="140"/>
                  </a:cubicBezTo>
                  <a:cubicBezTo>
                    <a:pt x="22" y="125"/>
                    <a:pt x="4" y="124"/>
                    <a:pt x="4" y="125"/>
                  </a:cubicBezTo>
                  <a:cubicBezTo>
                    <a:pt x="4" y="124"/>
                    <a:pt x="0" y="154"/>
                    <a:pt x="11" y="169"/>
                  </a:cubicBezTo>
                  <a:cubicBezTo>
                    <a:pt x="22" y="183"/>
                    <a:pt x="39" y="178"/>
                    <a:pt x="39" y="179"/>
                  </a:cubicBezTo>
                  <a:close/>
                  <a:moveTo>
                    <a:pt x="48" y="224"/>
                  </a:moveTo>
                  <a:cubicBezTo>
                    <a:pt x="48" y="223"/>
                    <a:pt x="43" y="200"/>
                    <a:pt x="32" y="187"/>
                  </a:cubicBezTo>
                  <a:cubicBezTo>
                    <a:pt x="21" y="174"/>
                    <a:pt x="3" y="177"/>
                    <a:pt x="3" y="178"/>
                  </a:cubicBezTo>
                  <a:cubicBezTo>
                    <a:pt x="3" y="178"/>
                    <a:pt x="4" y="207"/>
                    <a:pt x="18" y="219"/>
                  </a:cubicBezTo>
                  <a:cubicBezTo>
                    <a:pt x="32" y="232"/>
                    <a:pt x="48" y="223"/>
                    <a:pt x="48" y="224"/>
                  </a:cubicBezTo>
                  <a:close/>
                  <a:moveTo>
                    <a:pt x="65" y="266"/>
                  </a:moveTo>
                  <a:cubicBezTo>
                    <a:pt x="65" y="266"/>
                    <a:pt x="56" y="244"/>
                    <a:pt x="43" y="233"/>
                  </a:cubicBezTo>
                  <a:cubicBezTo>
                    <a:pt x="29" y="223"/>
                    <a:pt x="13" y="230"/>
                    <a:pt x="13" y="230"/>
                  </a:cubicBezTo>
                  <a:cubicBezTo>
                    <a:pt x="12" y="230"/>
                    <a:pt x="19" y="258"/>
                    <a:pt x="35" y="268"/>
                  </a:cubicBezTo>
                  <a:cubicBezTo>
                    <a:pt x="51" y="277"/>
                    <a:pt x="65" y="266"/>
                    <a:pt x="65" y="266"/>
                  </a:cubicBezTo>
                  <a:close/>
                  <a:moveTo>
                    <a:pt x="91" y="304"/>
                  </a:moveTo>
                  <a:cubicBezTo>
                    <a:pt x="91" y="304"/>
                    <a:pt x="77" y="284"/>
                    <a:pt x="62" y="277"/>
                  </a:cubicBezTo>
                  <a:cubicBezTo>
                    <a:pt x="46" y="269"/>
                    <a:pt x="32" y="279"/>
                    <a:pt x="32" y="279"/>
                  </a:cubicBezTo>
                  <a:cubicBezTo>
                    <a:pt x="31" y="279"/>
                    <a:pt x="44" y="306"/>
                    <a:pt x="62" y="312"/>
                  </a:cubicBezTo>
                  <a:cubicBezTo>
                    <a:pt x="79" y="318"/>
                    <a:pt x="91" y="304"/>
                    <a:pt x="91" y="304"/>
                  </a:cubicBezTo>
                  <a:close/>
                  <a:moveTo>
                    <a:pt x="124" y="337"/>
                  </a:moveTo>
                  <a:cubicBezTo>
                    <a:pt x="124" y="337"/>
                    <a:pt x="106" y="320"/>
                    <a:pt x="90" y="316"/>
                  </a:cubicBezTo>
                  <a:cubicBezTo>
                    <a:pt x="73" y="311"/>
                    <a:pt x="61" y="324"/>
                    <a:pt x="61" y="324"/>
                  </a:cubicBezTo>
                  <a:cubicBezTo>
                    <a:pt x="60" y="324"/>
                    <a:pt x="78" y="348"/>
                    <a:pt x="97" y="350"/>
                  </a:cubicBezTo>
                  <a:cubicBezTo>
                    <a:pt x="115" y="353"/>
                    <a:pt x="124" y="337"/>
                    <a:pt x="124" y="337"/>
                  </a:cubicBezTo>
                  <a:close/>
                  <a:moveTo>
                    <a:pt x="456" y="62"/>
                  </a:moveTo>
                  <a:cubicBezTo>
                    <a:pt x="456" y="63"/>
                    <a:pt x="462" y="41"/>
                    <a:pt x="450" y="22"/>
                  </a:cubicBezTo>
                  <a:cubicBezTo>
                    <a:pt x="437" y="4"/>
                    <a:pt x="414" y="0"/>
                    <a:pt x="414" y="0"/>
                  </a:cubicBezTo>
                  <a:cubicBezTo>
                    <a:pt x="414" y="0"/>
                    <a:pt x="416" y="22"/>
                    <a:pt x="427" y="38"/>
                  </a:cubicBezTo>
                  <a:cubicBezTo>
                    <a:pt x="438" y="54"/>
                    <a:pt x="456" y="62"/>
                    <a:pt x="456" y="62"/>
                  </a:cubicBezTo>
                  <a:close/>
                  <a:moveTo>
                    <a:pt x="435" y="87"/>
                  </a:moveTo>
                  <a:cubicBezTo>
                    <a:pt x="449" y="95"/>
                    <a:pt x="465" y="88"/>
                    <a:pt x="465" y="88"/>
                  </a:cubicBezTo>
                  <a:cubicBezTo>
                    <a:pt x="465" y="88"/>
                    <a:pt x="458" y="63"/>
                    <a:pt x="442" y="55"/>
                  </a:cubicBezTo>
                  <a:cubicBezTo>
                    <a:pt x="427" y="48"/>
                    <a:pt x="413" y="59"/>
                    <a:pt x="413" y="59"/>
                  </a:cubicBezTo>
                  <a:cubicBezTo>
                    <a:pt x="413" y="59"/>
                    <a:pt x="422" y="79"/>
                    <a:pt x="435" y="87"/>
                  </a:cubicBezTo>
                  <a:close/>
                  <a:moveTo>
                    <a:pt x="459" y="97"/>
                  </a:moveTo>
                  <a:cubicBezTo>
                    <a:pt x="446" y="87"/>
                    <a:pt x="430" y="96"/>
                    <a:pt x="430" y="96"/>
                  </a:cubicBezTo>
                  <a:cubicBezTo>
                    <a:pt x="430" y="96"/>
                    <a:pt x="435" y="116"/>
                    <a:pt x="446" y="126"/>
                  </a:cubicBezTo>
                  <a:cubicBezTo>
                    <a:pt x="457" y="137"/>
                    <a:pt x="474" y="133"/>
                    <a:pt x="474" y="133"/>
                  </a:cubicBezTo>
                  <a:cubicBezTo>
                    <a:pt x="475" y="133"/>
                    <a:pt x="473" y="108"/>
                    <a:pt x="459" y="97"/>
                  </a:cubicBezTo>
                  <a:close/>
                  <a:moveTo>
                    <a:pt x="439" y="134"/>
                  </a:moveTo>
                  <a:cubicBezTo>
                    <a:pt x="439" y="134"/>
                    <a:pt x="439" y="154"/>
                    <a:pt x="448" y="166"/>
                  </a:cubicBezTo>
                  <a:cubicBezTo>
                    <a:pt x="457" y="179"/>
                    <a:pt x="475" y="179"/>
                    <a:pt x="475" y="178"/>
                  </a:cubicBezTo>
                  <a:cubicBezTo>
                    <a:pt x="475" y="179"/>
                    <a:pt x="478" y="154"/>
                    <a:pt x="467" y="141"/>
                  </a:cubicBezTo>
                  <a:cubicBezTo>
                    <a:pt x="456" y="129"/>
                    <a:pt x="439" y="134"/>
                    <a:pt x="439" y="134"/>
                  </a:cubicBezTo>
                  <a:close/>
                  <a:moveTo>
                    <a:pt x="466" y="185"/>
                  </a:moveTo>
                  <a:cubicBezTo>
                    <a:pt x="457" y="171"/>
                    <a:pt x="439" y="172"/>
                    <a:pt x="439" y="172"/>
                  </a:cubicBezTo>
                  <a:cubicBezTo>
                    <a:pt x="440" y="172"/>
                    <a:pt x="436" y="192"/>
                    <a:pt x="442" y="206"/>
                  </a:cubicBezTo>
                  <a:cubicBezTo>
                    <a:pt x="449" y="220"/>
                    <a:pt x="466" y="223"/>
                    <a:pt x="466" y="223"/>
                  </a:cubicBezTo>
                  <a:cubicBezTo>
                    <a:pt x="466" y="223"/>
                    <a:pt x="474" y="199"/>
                    <a:pt x="466" y="185"/>
                  </a:cubicBezTo>
                  <a:close/>
                  <a:moveTo>
                    <a:pt x="429" y="243"/>
                  </a:moveTo>
                  <a:cubicBezTo>
                    <a:pt x="432" y="258"/>
                    <a:pt x="449" y="265"/>
                    <a:pt x="449" y="265"/>
                  </a:cubicBezTo>
                  <a:cubicBezTo>
                    <a:pt x="449" y="265"/>
                    <a:pt x="462" y="243"/>
                    <a:pt x="456" y="227"/>
                  </a:cubicBezTo>
                  <a:cubicBezTo>
                    <a:pt x="451" y="212"/>
                    <a:pt x="432" y="210"/>
                    <a:pt x="433" y="210"/>
                  </a:cubicBezTo>
                  <a:cubicBezTo>
                    <a:pt x="433" y="210"/>
                    <a:pt x="425" y="228"/>
                    <a:pt x="429" y="243"/>
                  </a:cubicBezTo>
                  <a:close/>
                  <a:moveTo>
                    <a:pt x="423" y="303"/>
                  </a:moveTo>
                  <a:cubicBezTo>
                    <a:pt x="424" y="303"/>
                    <a:pt x="440" y="284"/>
                    <a:pt x="438" y="267"/>
                  </a:cubicBezTo>
                  <a:cubicBezTo>
                    <a:pt x="436" y="251"/>
                    <a:pt x="418" y="245"/>
                    <a:pt x="419" y="245"/>
                  </a:cubicBezTo>
                  <a:cubicBezTo>
                    <a:pt x="419" y="246"/>
                    <a:pt x="408" y="262"/>
                    <a:pt x="408" y="277"/>
                  </a:cubicBezTo>
                  <a:cubicBezTo>
                    <a:pt x="409" y="293"/>
                    <a:pt x="423" y="303"/>
                    <a:pt x="423" y="303"/>
                  </a:cubicBezTo>
                  <a:close/>
                  <a:moveTo>
                    <a:pt x="398" y="278"/>
                  </a:moveTo>
                  <a:cubicBezTo>
                    <a:pt x="398" y="278"/>
                    <a:pt x="384" y="292"/>
                    <a:pt x="381" y="307"/>
                  </a:cubicBezTo>
                  <a:cubicBezTo>
                    <a:pt x="378" y="323"/>
                    <a:pt x="390" y="336"/>
                    <a:pt x="390" y="335"/>
                  </a:cubicBezTo>
                  <a:cubicBezTo>
                    <a:pt x="390" y="336"/>
                    <a:pt x="411" y="320"/>
                    <a:pt x="412" y="303"/>
                  </a:cubicBezTo>
                  <a:cubicBezTo>
                    <a:pt x="414" y="287"/>
                    <a:pt x="398" y="278"/>
                    <a:pt x="398" y="278"/>
                  </a:cubicBezTo>
                  <a:close/>
                  <a:moveTo>
                    <a:pt x="489" y="66"/>
                  </a:moveTo>
                  <a:cubicBezTo>
                    <a:pt x="493" y="48"/>
                    <a:pt x="477" y="21"/>
                    <a:pt x="477" y="22"/>
                  </a:cubicBezTo>
                  <a:cubicBezTo>
                    <a:pt x="476" y="22"/>
                    <a:pt x="460" y="29"/>
                    <a:pt x="459" y="47"/>
                  </a:cubicBezTo>
                  <a:cubicBezTo>
                    <a:pt x="458" y="64"/>
                    <a:pt x="467" y="87"/>
                    <a:pt x="467" y="87"/>
                  </a:cubicBezTo>
                  <a:cubicBezTo>
                    <a:pt x="467" y="87"/>
                    <a:pt x="485" y="85"/>
                    <a:pt x="489" y="66"/>
                  </a:cubicBezTo>
                  <a:close/>
                  <a:moveTo>
                    <a:pt x="477" y="92"/>
                  </a:moveTo>
                  <a:cubicBezTo>
                    <a:pt x="472" y="109"/>
                    <a:pt x="477" y="132"/>
                    <a:pt x="477" y="133"/>
                  </a:cubicBezTo>
                  <a:cubicBezTo>
                    <a:pt x="477" y="132"/>
                    <a:pt x="495" y="134"/>
                    <a:pt x="503" y="117"/>
                  </a:cubicBezTo>
                  <a:cubicBezTo>
                    <a:pt x="510" y="100"/>
                    <a:pt x="500" y="72"/>
                    <a:pt x="500" y="72"/>
                  </a:cubicBezTo>
                  <a:cubicBezTo>
                    <a:pt x="500" y="72"/>
                    <a:pt x="483" y="76"/>
                    <a:pt x="477" y="92"/>
                  </a:cubicBezTo>
                  <a:close/>
                  <a:moveTo>
                    <a:pt x="486" y="140"/>
                  </a:moveTo>
                  <a:cubicBezTo>
                    <a:pt x="477" y="155"/>
                    <a:pt x="477" y="178"/>
                    <a:pt x="477" y="179"/>
                  </a:cubicBezTo>
                  <a:cubicBezTo>
                    <a:pt x="477" y="178"/>
                    <a:pt x="495" y="183"/>
                    <a:pt x="505" y="169"/>
                  </a:cubicBezTo>
                  <a:cubicBezTo>
                    <a:pt x="516" y="154"/>
                    <a:pt x="512" y="124"/>
                    <a:pt x="512" y="125"/>
                  </a:cubicBezTo>
                  <a:cubicBezTo>
                    <a:pt x="512" y="124"/>
                    <a:pt x="494" y="125"/>
                    <a:pt x="486" y="140"/>
                  </a:cubicBezTo>
                  <a:close/>
                  <a:moveTo>
                    <a:pt x="498" y="219"/>
                  </a:moveTo>
                  <a:cubicBezTo>
                    <a:pt x="512" y="207"/>
                    <a:pt x="513" y="178"/>
                    <a:pt x="513" y="178"/>
                  </a:cubicBezTo>
                  <a:cubicBezTo>
                    <a:pt x="513" y="177"/>
                    <a:pt x="496" y="174"/>
                    <a:pt x="484" y="187"/>
                  </a:cubicBezTo>
                  <a:cubicBezTo>
                    <a:pt x="473" y="200"/>
                    <a:pt x="468" y="223"/>
                    <a:pt x="468" y="224"/>
                  </a:cubicBezTo>
                  <a:cubicBezTo>
                    <a:pt x="468" y="223"/>
                    <a:pt x="484" y="232"/>
                    <a:pt x="498" y="219"/>
                  </a:cubicBezTo>
                  <a:close/>
                  <a:moveTo>
                    <a:pt x="474" y="233"/>
                  </a:moveTo>
                  <a:cubicBezTo>
                    <a:pt x="460" y="244"/>
                    <a:pt x="451" y="266"/>
                    <a:pt x="451" y="266"/>
                  </a:cubicBezTo>
                  <a:cubicBezTo>
                    <a:pt x="451" y="266"/>
                    <a:pt x="465" y="277"/>
                    <a:pt x="481" y="268"/>
                  </a:cubicBezTo>
                  <a:cubicBezTo>
                    <a:pt x="497" y="258"/>
                    <a:pt x="504" y="230"/>
                    <a:pt x="504" y="230"/>
                  </a:cubicBezTo>
                  <a:cubicBezTo>
                    <a:pt x="503" y="230"/>
                    <a:pt x="487" y="223"/>
                    <a:pt x="474" y="233"/>
                  </a:cubicBezTo>
                  <a:close/>
                  <a:moveTo>
                    <a:pt x="454" y="277"/>
                  </a:moveTo>
                  <a:cubicBezTo>
                    <a:pt x="439" y="284"/>
                    <a:pt x="426" y="304"/>
                    <a:pt x="425" y="304"/>
                  </a:cubicBezTo>
                  <a:cubicBezTo>
                    <a:pt x="425" y="304"/>
                    <a:pt x="437" y="318"/>
                    <a:pt x="454" y="312"/>
                  </a:cubicBezTo>
                  <a:cubicBezTo>
                    <a:pt x="472" y="306"/>
                    <a:pt x="485" y="279"/>
                    <a:pt x="484" y="279"/>
                  </a:cubicBezTo>
                  <a:cubicBezTo>
                    <a:pt x="484" y="279"/>
                    <a:pt x="470" y="269"/>
                    <a:pt x="454" y="277"/>
                  </a:cubicBezTo>
                  <a:close/>
                  <a:moveTo>
                    <a:pt x="426" y="316"/>
                  </a:moveTo>
                  <a:cubicBezTo>
                    <a:pt x="410" y="320"/>
                    <a:pt x="392" y="337"/>
                    <a:pt x="392" y="337"/>
                  </a:cubicBezTo>
                  <a:cubicBezTo>
                    <a:pt x="392" y="337"/>
                    <a:pt x="401" y="353"/>
                    <a:pt x="419" y="350"/>
                  </a:cubicBezTo>
                  <a:cubicBezTo>
                    <a:pt x="438" y="348"/>
                    <a:pt x="456" y="324"/>
                    <a:pt x="455" y="324"/>
                  </a:cubicBezTo>
                  <a:cubicBezTo>
                    <a:pt x="455" y="324"/>
                    <a:pt x="443" y="311"/>
                    <a:pt x="426" y="316"/>
                  </a:cubicBezTo>
                  <a:close/>
                  <a:moveTo>
                    <a:pt x="390" y="349"/>
                  </a:moveTo>
                  <a:cubicBezTo>
                    <a:pt x="382" y="349"/>
                    <a:pt x="372" y="353"/>
                    <a:pt x="364" y="357"/>
                  </a:cubicBezTo>
                  <a:cubicBezTo>
                    <a:pt x="364" y="356"/>
                    <a:pt x="363" y="355"/>
                    <a:pt x="363" y="354"/>
                  </a:cubicBezTo>
                  <a:cubicBezTo>
                    <a:pt x="369" y="349"/>
                    <a:pt x="377" y="342"/>
                    <a:pt x="379" y="334"/>
                  </a:cubicBezTo>
                  <a:cubicBezTo>
                    <a:pt x="384" y="318"/>
                    <a:pt x="370" y="306"/>
                    <a:pt x="370" y="306"/>
                  </a:cubicBezTo>
                  <a:cubicBezTo>
                    <a:pt x="370" y="306"/>
                    <a:pt x="353" y="317"/>
                    <a:pt x="347" y="332"/>
                  </a:cubicBezTo>
                  <a:cubicBezTo>
                    <a:pt x="341" y="344"/>
                    <a:pt x="348" y="357"/>
                    <a:pt x="349" y="360"/>
                  </a:cubicBezTo>
                  <a:cubicBezTo>
                    <a:pt x="338" y="366"/>
                    <a:pt x="325" y="371"/>
                    <a:pt x="311" y="375"/>
                  </a:cubicBezTo>
                  <a:cubicBezTo>
                    <a:pt x="312" y="377"/>
                    <a:pt x="312" y="378"/>
                    <a:pt x="313" y="380"/>
                  </a:cubicBezTo>
                  <a:cubicBezTo>
                    <a:pt x="326" y="376"/>
                    <a:pt x="339" y="370"/>
                    <a:pt x="352" y="364"/>
                  </a:cubicBezTo>
                  <a:cubicBezTo>
                    <a:pt x="353" y="368"/>
                    <a:pt x="359" y="381"/>
                    <a:pt x="375" y="382"/>
                  </a:cubicBezTo>
                  <a:cubicBezTo>
                    <a:pt x="395" y="382"/>
                    <a:pt x="418" y="362"/>
                    <a:pt x="418" y="362"/>
                  </a:cubicBezTo>
                  <a:cubicBezTo>
                    <a:pt x="418" y="362"/>
                    <a:pt x="408" y="347"/>
                    <a:pt x="390" y="3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Text Box 40"/>
            <p:cNvSpPr txBox="1"/>
            <p:nvPr/>
          </p:nvSpPr>
          <p:spPr>
            <a:xfrm>
              <a:off x="68154" y="1319976"/>
              <a:ext cx="1651000" cy="39560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800" b="1" spc="20">
                  <a:solidFill>
                    <a:srgbClr val="FFFFFF"/>
                  </a:solidFill>
                  <a:effectLst/>
                  <a:latin typeface="Alegreya"/>
                  <a:ea typeface="Arial" panose="020B0604020202020204" pitchFamily="34" charset="0"/>
                  <a:cs typeface="Times New Roman" panose="02020603050405020304" pitchFamily="18" charset="0"/>
                </a:rPr>
                <a:t>ACADEMY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42"/>
            <p:cNvSpPr txBox="1"/>
            <p:nvPr/>
          </p:nvSpPr>
          <p:spPr>
            <a:xfrm>
              <a:off x="329411" y="1147259"/>
              <a:ext cx="1012825" cy="27622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LOTUS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vi-VN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 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32"/>
          <a:stretch/>
        </p:blipFill>
        <p:spPr bwMode="auto">
          <a:xfrm>
            <a:off x="10895331" y="510541"/>
            <a:ext cx="790575" cy="5403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Google Shape;86;p13">
            <a:extLst>
              <a:ext uri="{FF2B5EF4-FFF2-40B4-BE49-F238E27FC236}">
                <a16:creationId xmlns:a16="http://schemas.microsoft.com/office/drawing/2014/main" id="{4E57E0E3-9AF2-478E-9D37-1892F90844AC}"/>
              </a:ext>
            </a:extLst>
          </p:cNvPr>
          <p:cNvSpPr/>
          <p:nvPr/>
        </p:nvSpPr>
        <p:spPr>
          <a:xfrm>
            <a:off x="92364" y="2428108"/>
            <a:ext cx="12018793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0919D77D-D4A8-4074-B52E-D8EB904CF3B0}"/>
              </a:ext>
            </a:extLst>
          </p:cNvPr>
          <p:cNvSpPr/>
          <p:nvPr/>
        </p:nvSpPr>
        <p:spPr>
          <a:xfrm>
            <a:off x="92364" y="2443559"/>
            <a:ext cx="120072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3: Insert, Delete, Update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MySQL</a:t>
            </a:r>
            <a:endParaRPr sz="60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3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1059191"/>
            <a:ext cx="5051383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/>
              <a:t>Sửa</a:t>
            </a:r>
            <a:r>
              <a:rPr lang="en-US" sz="1680" b="1" dirty="0"/>
              <a:t> </a:t>
            </a:r>
            <a:r>
              <a:rPr lang="en-US" sz="1680" b="1" dirty="0" err="1"/>
              <a:t>dữ</a:t>
            </a:r>
            <a:r>
              <a:rPr lang="en-US" sz="1680" b="1" dirty="0"/>
              <a:t> </a:t>
            </a:r>
            <a:r>
              <a:rPr lang="en-US" sz="1680" b="1" dirty="0" err="1"/>
              <a:t>liệu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</a:t>
            </a:r>
            <a:r>
              <a:rPr lang="en-US" sz="1680" b="1" dirty="0" err="1"/>
              <a:t>bảng</a:t>
            </a:r>
            <a:r>
              <a:rPr lang="en-US" sz="1680" b="1" dirty="0"/>
              <a:t> </a:t>
            </a:r>
            <a:r>
              <a:rPr lang="en-US" sz="1680" b="1" dirty="0" err="1"/>
              <a:t>bằng</a:t>
            </a:r>
            <a:r>
              <a:rPr lang="en-US" sz="1680" b="1" dirty="0"/>
              <a:t> </a:t>
            </a:r>
            <a:r>
              <a:rPr lang="en-US" sz="1680" b="1" dirty="0" err="1"/>
              <a:t>lệnh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MySQL</a:t>
            </a:r>
            <a:endParaRPr lang="vi-VN" sz="1680" dirty="0"/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Sửa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0531E-69A5-4372-91D0-EDC121056DB6}"/>
              </a:ext>
            </a:extLst>
          </p:cNvPr>
          <p:cNvSpPr txBox="1"/>
          <p:nvPr/>
        </p:nvSpPr>
        <p:spPr>
          <a:xfrm>
            <a:off x="810891" y="2054652"/>
            <a:ext cx="95800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en-US" sz="1600" b="1" dirty="0">
                <a:solidFill>
                  <a:srgbClr val="00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cột1&gt;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&gt;,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cột2&gt;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&gt;, &lt;tên_cột3&gt;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44098A-74CE-4C79-9C79-AFF420D05544}"/>
              </a:ext>
            </a:extLst>
          </p:cNvPr>
          <p:cNvSpPr txBox="1"/>
          <p:nvPr/>
        </p:nvSpPr>
        <p:spPr>
          <a:xfrm>
            <a:off x="810891" y="4194064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VÍ DỤ: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C8D87F-84B9-43B3-BB20-17DE2E01A6B1}"/>
              </a:ext>
            </a:extLst>
          </p:cNvPr>
          <p:cNvSpPr txBox="1"/>
          <p:nvPr/>
        </p:nvSpPr>
        <p:spPr>
          <a:xfrm>
            <a:off x="810891" y="1556921"/>
            <a:ext cx="5522666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dirty="0" err="1"/>
              <a:t>Sửa</a:t>
            </a:r>
            <a:r>
              <a:rPr lang="en-US" sz="1680" dirty="0"/>
              <a:t> </a:t>
            </a:r>
            <a:r>
              <a:rPr lang="en-US" sz="1680" dirty="0" err="1"/>
              <a:t>toàn</a:t>
            </a:r>
            <a:r>
              <a:rPr lang="en-US" sz="1680" dirty="0"/>
              <a:t> </a:t>
            </a:r>
            <a:r>
              <a:rPr lang="en-US" sz="1680" dirty="0" err="1"/>
              <a:t>bộ</a:t>
            </a:r>
            <a:r>
              <a:rPr lang="en-US" sz="1680" dirty="0"/>
              <a:t> </a:t>
            </a:r>
            <a:r>
              <a:rPr lang="en-US" sz="1680" dirty="0" err="1"/>
              <a:t>dữ</a:t>
            </a:r>
            <a:r>
              <a:rPr lang="en-US" sz="1680" dirty="0"/>
              <a:t> </a:t>
            </a:r>
            <a:r>
              <a:rPr lang="en-US" sz="1680" dirty="0" err="1"/>
              <a:t>liệu</a:t>
            </a:r>
            <a:r>
              <a:rPr lang="en-US" sz="1680" dirty="0"/>
              <a:t> </a:t>
            </a:r>
            <a:r>
              <a:rPr lang="en-US" sz="1680" dirty="0" err="1"/>
              <a:t>trong</a:t>
            </a:r>
            <a:r>
              <a:rPr lang="en-US" sz="1680" dirty="0"/>
              <a:t> </a:t>
            </a:r>
            <a:r>
              <a:rPr lang="en-US" sz="1680" dirty="0" err="1"/>
              <a:t>bảng</a:t>
            </a:r>
            <a:r>
              <a:rPr lang="en-US" sz="1680" dirty="0"/>
              <a:t> </a:t>
            </a:r>
            <a:r>
              <a:rPr lang="en-US" sz="1680" dirty="0" err="1"/>
              <a:t>bằng</a:t>
            </a:r>
            <a:r>
              <a:rPr lang="en-US" sz="1680" dirty="0"/>
              <a:t> </a:t>
            </a:r>
            <a:r>
              <a:rPr lang="en-US" sz="1680" dirty="0" err="1"/>
              <a:t>lệnh</a:t>
            </a:r>
            <a:r>
              <a:rPr lang="en-US" sz="1680" dirty="0"/>
              <a:t> </a:t>
            </a:r>
            <a:r>
              <a:rPr lang="en-US" sz="1680" dirty="0" err="1"/>
              <a:t>trong</a:t>
            </a:r>
            <a:r>
              <a:rPr lang="en-US" sz="1680" dirty="0"/>
              <a:t> MySQL</a:t>
            </a:r>
            <a:endParaRPr lang="vi-VN" sz="168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B79418-E1F1-402C-83D9-42CEF43260D8}"/>
              </a:ext>
            </a:extLst>
          </p:cNvPr>
          <p:cNvSpPr txBox="1"/>
          <p:nvPr/>
        </p:nvSpPr>
        <p:spPr>
          <a:xfrm>
            <a:off x="810892" y="3216201"/>
            <a:ext cx="92475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bảng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altLang="en-US" sz="1600" b="1" dirty="0">
                <a:solidFill>
                  <a:srgbClr val="00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 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cột1&gt;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&gt;,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tên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cột2&gt;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&gt;, &lt;tên_cột3&gt;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 </a:t>
            </a:r>
            <a:r>
              <a:rPr lang="en-US" altLang="en-US" sz="1600" b="1" dirty="0">
                <a:solidFill>
                  <a:srgbClr val="00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1&gt;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&gt;,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2&gt; = 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sửa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AB19E6-1C20-437D-B42A-4685A807274B}"/>
              </a:ext>
            </a:extLst>
          </p:cNvPr>
          <p:cNvSpPr txBox="1"/>
          <p:nvPr/>
        </p:nvSpPr>
        <p:spPr>
          <a:xfrm>
            <a:off x="810891" y="2718470"/>
            <a:ext cx="5463355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dirty="0" err="1"/>
              <a:t>Sửa</a:t>
            </a:r>
            <a:r>
              <a:rPr lang="en-US" sz="1680" dirty="0"/>
              <a:t> </a:t>
            </a:r>
            <a:r>
              <a:rPr lang="en-US" sz="1680" dirty="0" err="1"/>
              <a:t>dữ</a:t>
            </a:r>
            <a:r>
              <a:rPr lang="en-US" sz="1680" dirty="0"/>
              <a:t> </a:t>
            </a:r>
            <a:r>
              <a:rPr lang="en-US" sz="1680" dirty="0" err="1"/>
              <a:t>liệu</a:t>
            </a:r>
            <a:r>
              <a:rPr lang="en-US" sz="1680" dirty="0"/>
              <a:t> </a:t>
            </a:r>
            <a:r>
              <a:rPr lang="en-US" sz="1680" dirty="0" err="1"/>
              <a:t>theo</a:t>
            </a:r>
            <a:r>
              <a:rPr lang="en-US" sz="1680" dirty="0"/>
              <a:t> </a:t>
            </a:r>
            <a:r>
              <a:rPr lang="en-US" sz="1680" dirty="0" err="1"/>
              <a:t>điều</a:t>
            </a:r>
            <a:r>
              <a:rPr lang="en-US" sz="1680" dirty="0"/>
              <a:t> </a:t>
            </a:r>
            <a:r>
              <a:rPr lang="en-US" sz="1680" dirty="0" err="1"/>
              <a:t>kiện</a:t>
            </a:r>
            <a:r>
              <a:rPr lang="en-US" sz="1680" dirty="0"/>
              <a:t> </a:t>
            </a:r>
            <a:r>
              <a:rPr lang="en-US" sz="1680" dirty="0" err="1"/>
              <a:t>bằng</a:t>
            </a:r>
            <a:r>
              <a:rPr lang="en-US" sz="1680" dirty="0"/>
              <a:t> </a:t>
            </a:r>
            <a:r>
              <a:rPr lang="en-US" sz="1680" dirty="0" err="1"/>
              <a:t>lệnh</a:t>
            </a:r>
            <a:r>
              <a:rPr lang="en-US" sz="1680" dirty="0"/>
              <a:t> </a:t>
            </a:r>
            <a:r>
              <a:rPr lang="en-US" sz="1680" dirty="0" err="1"/>
              <a:t>trong</a:t>
            </a:r>
            <a:r>
              <a:rPr lang="en-US" sz="1680" dirty="0"/>
              <a:t> SQL Server</a:t>
            </a:r>
            <a:endParaRPr lang="vi-VN" sz="168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7160DD-58FE-4757-B583-46A311BEAFDB}"/>
              </a:ext>
            </a:extLst>
          </p:cNvPr>
          <p:cNvSpPr txBox="1"/>
          <p:nvPr/>
        </p:nvSpPr>
        <p:spPr>
          <a:xfrm>
            <a:off x="812622" y="4623972"/>
            <a:ext cx="81235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Table_1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MaSV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'SV123'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HoTen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N'Name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SoDienThoai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'0101358123'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BF3761-55AC-4955-8282-5483D190F251}"/>
              </a:ext>
            </a:extLst>
          </p:cNvPr>
          <p:cNvSpPr txBox="1"/>
          <p:nvPr/>
        </p:nvSpPr>
        <p:spPr>
          <a:xfrm>
            <a:off x="812622" y="5238546"/>
            <a:ext cx="86015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Table_1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HoTen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'ABC'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SoDienThoai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'0101358123'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Consolas" panose="020B0609020204030204" pitchFamily="49" charset="0"/>
              </a:rPr>
              <a:t>MaSV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'SV1'</a:t>
            </a:r>
          </a:p>
        </p:txBody>
      </p:sp>
    </p:spTree>
    <p:extLst>
      <p:ext uri="{BB962C8B-B14F-4D97-AF65-F5344CB8AC3E}">
        <p14:creationId xmlns:p14="http://schemas.microsoft.com/office/powerpoint/2010/main" val="765343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0" grpId="0"/>
      <p:bldP spid="12" grpId="0"/>
      <p:bldP spid="13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924108"/>
            <a:ext cx="5984331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/>
              <a:t>Sửa</a:t>
            </a:r>
            <a:r>
              <a:rPr lang="en-US" sz="1680" b="1" dirty="0"/>
              <a:t> </a:t>
            </a:r>
            <a:r>
              <a:rPr lang="en-US" sz="1680" b="1" dirty="0" err="1"/>
              <a:t>dữ</a:t>
            </a:r>
            <a:r>
              <a:rPr lang="en-US" sz="1680" b="1" dirty="0"/>
              <a:t> </a:t>
            </a:r>
            <a:r>
              <a:rPr lang="en-US" sz="1680" b="1" dirty="0" err="1"/>
              <a:t>liệu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</a:t>
            </a:r>
            <a:r>
              <a:rPr lang="en-US" sz="1680" b="1" dirty="0" err="1"/>
              <a:t>bảng</a:t>
            </a:r>
            <a:r>
              <a:rPr lang="en-US" sz="1680" b="1" dirty="0"/>
              <a:t> </a:t>
            </a:r>
            <a:r>
              <a:rPr lang="en-US" sz="1680" b="1" dirty="0" err="1"/>
              <a:t>bằng</a:t>
            </a:r>
            <a:r>
              <a:rPr lang="en-US" sz="1680" b="1" dirty="0"/>
              <a:t> </a:t>
            </a:r>
            <a:r>
              <a:rPr lang="en-US" sz="1680" b="1" dirty="0" err="1"/>
              <a:t>giao</a:t>
            </a:r>
            <a:r>
              <a:rPr lang="en-US" sz="1680" b="1" dirty="0"/>
              <a:t> </a:t>
            </a:r>
            <a:r>
              <a:rPr lang="en-US" sz="1680" b="1" dirty="0" err="1"/>
              <a:t>diện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SQL Server</a:t>
            </a:r>
            <a:endParaRPr lang="vi-VN" sz="1680" dirty="0"/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Sửa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04D9E0-6FDE-4782-A15C-DDBEC84EF205}"/>
              </a:ext>
            </a:extLst>
          </p:cNvPr>
          <p:cNvSpPr txBox="1"/>
          <p:nvPr/>
        </p:nvSpPr>
        <p:spPr>
          <a:xfrm>
            <a:off x="810892" y="1274973"/>
            <a:ext cx="5402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Chuột</a:t>
            </a:r>
            <a:r>
              <a:rPr lang="en-US" sz="1600" dirty="0"/>
              <a:t> </a:t>
            </a:r>
            <a:r>
              <a:rPr lang="en-US" sz="1600" dirty="0" err="1"/>
              <a:t>phải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b="1" dirty="0" err="1"/>
              <a:t>bảng</a:t>
            </a:r>
            <a:r>
              <a:rPr lang="en-US" sz="1600" b="1" dirty="0"/>
              <a:t> </a:t>
            </a:r>
            <a:r>
              <a:rPr lang="en-US" sz="1600" b="1" dirty="0" err="1"/>
              <a:t>cần</a:t>
            </a:r>
            <a:r>
              <a:rPr lang="en-US" sz="1600" b="1" dirty="0"/>
              <a:t> </a:t>
            </a:r>
            <a:r>
              <a:rPr lang="en-US" sz="1600" b="1" dirty="0" err="1"/>
              <a:t>sửa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mục</a:t>
            </a:r>
            <a:r>
              <a:rPr lang="en-US" sz="1600" dirty="0"/>
              <a:t> </a:t>
            </a:r>
            <a:r>
              <a:rPr lang="en-US" sz="1600" b="1" dirty="0"/>
              <a:t>Tables</a:t>
            </a:r>
            <a:r>
              <a:rPr lang="en-US" sz="1600" dirty="0"/>
              <a:t>,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b="1" dirty="0"/>
              <a:t>Select Rows – Limit 100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7563CA-CE91-4C7D-B6FE-01140B54B4B8}"/>
              </a:ext>
            </a:extLst>
          </p:cNvPr>
          <p:cNvSpPr txBox="1"/>
          <p:nvPr/>
        </p:nvSpPr>
        <p:spPr>
          <a:xfrm>
            <a:off x="6548762" y="1307438"/>
            <a:ext cx="5338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Thực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b="1" dirty="0" err="1"/>
              <a:t>sửa</a:t>
            </a:r>
            <a:r>
              <a:rPr lang="en-US" sz="1600" b="1" dirty="0"/>
              <a:t> </a:t>
            </a:r>
            <a:r>
              <a:rPr lang="en-US" sz="1600" b="1" dirty="0" err="1"/>
              <a:t>thông</a:t>
            </a:r>
            <a:r>
              <a:rPr lang="en-US" sz="1600" b="1" dirty="0"/>
              <a:t> tin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trường</a:t>
            </a:r>
            <a:r>
              <a:rPr lang="en-US" sz="1600" dirty="0"/>
              <a:t>, </a:t>
            </a:r>
            <a:r>
              <a:rPr lang="en-US" sz="1600" dirty="0" err="1"/>
              <a:t>sau</a:t>
            </a:r>
            <a:r>
              <a:rPr lang="en-US" sz="1600" dirty="0"/>
              <a:t>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sửa</a:t>
            </a:r>
            <a:r>
              <a:rPr lang="en-US" sz="1600" dirty="0"/>
              <a:t> </a:t>
            </a:r>
            <a:r>
              <a:rPr lang="en-US" sz="1600" dirty="0" err="1"/>
              <a:t>thực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dirty="0" err="1"/>
              <a:t>ấn</a:t>
            </a:r>
            <a:r>
              <a:rPr lang="en-US" sz="1600" dirty="0"/>
              <a:t> </a:t>
            </a:r>
            <a:r>
              <a:rPr lang="en-US" sz="1600" b="1" dirty="0"/>
              <a:t>Apply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lưu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7711D45-A749-4A19-BA8D-C8D1E2B9014C}"/>
              </a:ext>
            </a:extLst>
          </p:cNvPr>
          <p:cNvSpPr/>
          <p:nvPr/>
        </p:nvSpPr>
        <p:spPr>
          <a:xfrm>
            <a:off x="4627418" y="3574473"/>
            <a:ext cx="1585915" cy="3385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CFFC32-96B2-43BC-AC25-30E7F889EF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92" y="1924678"/>
            <a:ext cx="3200847" cy="42392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5416C0-5371-4ECE-B0BE-A9F9955FF9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8762" y="2028587"/>
            <a:ext cx="5488749" cy="247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6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4" grpId="0"/>
      <p:bldP spid="10" grpId="0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40706" y="5876555"/>
            <a:ext cx="447186" cy="44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71761" y="5876555"/>
            <a:ext cx="447185" cy="447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19462" y="5842802"/>
            <a:ext cx="520728" cy="52072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6"/>
          <p:cNvSpPr txBox="1">
            <a:spLocks noGrp="1"/>
          </p:cNvSpPr>
          <p:nvPr>
            <p:ph type="ftr" idx="11"/>
          </p:nvPr>
        </p:nvSpPr>
        <p:spPr>
          <a:xfrm>
            <a:off x="0" y="6408320"/>
            <a:ext cx="121919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t>lotusacademy.edu.vn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90" y="4311502"/>
            <a:ext cx="1669472" cy="1669472"/>
          </a:xfrm>
          <a:prstGeom prst="rect">
            <a:avLst/>
          </a:prstGeom>
        </p:spPr>
      </p:pic>
      <p:sp>
        <p:nvSpPr>
          <p:cNvPr id="10" name="Google Shape;86;p13">
            <a:extLst>
              <a:ext uri="{FF2B5EF4-FFF2-40B4-BE49-F238E27FC236}">
                <a16:creationId xmlns:a16="http://schemas.microsoft.com/office/drawing/2014/main" id="{ACA10C40-1B41-457C-A544-5C9E956CD529}"/>
              </a:ext>
            </a:extLst>
          </p:cNvPr>
          <p:cNvSpPr/>
          <p:nvPr/>
        </p:nvSpPr>
        <p:spPr>
          <a:xfrm>
            <a:off x="0" y="2428108"/>
            <a:ext cx="12191999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EBEA7558-AF77-45B9-8E84-0C899E5F62F7}"/>
              </a:ext>
            </a:extLst>
          </p:cNvPr>
          <p:cNvSpPr/>
          <p:nvPr/>
        </p:nvSpPr>
        <p:spPr>
          <a:xfrm>
            <a:off x="1845859" y="2443559"/>
            <a:ext cx="90494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Xin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trân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trọng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cảm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ơn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3607879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01360" y="699790"/>
            <a:ext cx="6789856" cy="655821"/>
          </a:xfrm>
          <a:prstGeom prst="rect">
            <a:avLst/>
          </a:prstGeom>
          <a:noFill/>
          <a:ln w="127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36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NỘI DUNG CHÍNH</a:t>
            </a:r>
          </a:p>
        </p:txBody>
      </p:sp>
      <p:sp>
        <p:nvSpPr>
          <p:cNvPr id="23" name="矩形 22"/>
          <p:cNvSpPr/>
          <p:nvPr/>
        </p:nvSpPr>
        <p:spPr>
          <a:xfrm>
            <a:off x="864493" y="302895"/>
            <a:ext cx="10463593" cy="6252211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8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18"/>
          <p:cNvSpPr txBox="1"/>
          <p:nvPr/>
        </p:nvSpPr>
        <p:spPr>
          <a:xfrm>
            <a:off x="4796908" y="3957782"/>
            <a:ext cx="2725826" cy="35086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B. Delete</a:t>
            </a:r>
            <a:endParaRPr lang="zh-CN" altLang="en-US" sz="168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5741134" y="2860277"/>
            <a:ext cx="817817" cy="952657"/>
            <a:chOff x="6609715" y="2310207"/>
            <a:chExt cx="1313180" cy="1497965"/>
          </a:xfrm>
        </p:grpSpPr>
        <p:sp>
          <p:nvSpPr>
            <p:cNvPr id="27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68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168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7" name="文本框 18"/>
          <p:cNvSpPr txBox="1"/>
          <p:nvPr/>
        </p:nvSpPr>
        <p:spPr>
          <a:xfrm>
            <a:off x="1364806" y="3975910"/>
            <a:ext cx="2725826" cy="35086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lvl="1" algn="ctr"/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A. Insert</a:t>
            </a:r>
            <a:endParaRPr lang="zh-CN" altLang="en-US" sz="168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2309032" y="2878405"/>
            <a:ext cx="817817" cy="952657"/>
            <a:chOff x="6609715" y="2310207"/>
            <a:chExt cx="1313180" cy="1497965"/>
          </a:xfrm>
        </p:grpSpPr>
        <p:sp>
          <p:nvSpPr>
            <p:cNvPr id="39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68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168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2" name="文本框 18">
            <a:extLst>
              <a:ext uri="{FF2B5EF4-FFF2-40B4-BE49-F238E27FC236}">
                <a16:creationId xmlns:a16="http://schemas.microsoft.com/office/drawing/2014/main" id="{0119C4A9-6F7B-4F2A-ADD8-7EEBF3438837}"/>
              </a:ext>
            </a:extLst>
          </p:cNvPr>
          <p:cNvSpPr txBox="1"/>
          <p:nvPr/>
        </p:nvSpPr>
        <p:spPr>
          <a:xfrm>
            <a:off x="8123069" y="3975910"/>
            <a:ext cx="2725826" cy="35086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C. Update</a:t>
            </a:r>
            <a:endParaRPr lang="zh-CN" altLang="en-US" sz="168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A02C31B-D7CA-48C0-92A1-F9CB8128ED6D}"/>
              </a:ext>
            </a:extLst>
          </p:cNvPr>
          <p:cNvGrpSpPr/>
          <p:nvPr/>
        </p:nvGrpSpPr>
        <p:grpSpPr>
          <a:xfrm>
            <a:off x="9067295" y="2878405"/>
            <a:ext cx="817817" cy="952657"/>
            <a:chOff x="6609715" y="2310207"/>
            <a:chExt cx="1313180" cy="1497965"/>
          </a:xfrm>
        </p:grpSpPr>
        <p:sp>
          <p:nvSpPr>
            <p:cNvPr id="14" name="íślide">
              <a:extLst>
                <a:ext uri="{FF2B5EF4-FFF2-40B4-BE49-F238E27FC236}">
                  <a16:creationId xmlns:a16="http://schemas.microsoft.com/office/drawing/2014/main" id="{45D82B57-0AD1-4BDD-9945-899F6C67B847}"/>
                </a:ext>
              </a:extLst>
            </p:cNvPr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68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F35A177-5244-4C3A-9CB4-63B43B60F4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168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6742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7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1" y="1281430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05527" y="1281430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1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INSERT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4064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1059191"/>
            <a:ext cx="5280613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/>
              <a:t>Cú</a:t>
            </a:r>
            <a:r>
              <a:rPr lang="en-US" sz="1680" b="1" dirty="0"/>
              <a:t> </a:t>
            </a:r>
            <a:r>
              <a:rPr lang="en-US" sz="1680" b="1" dirty="0" err="1"/>
              <a:t>pháp</a:t>
            </a:r>
            <a:r>
              <a:rPr lang="en-US" sz="1680" b="1" dirty="0"/>
              <a:t> </a:t>
            </a:r>
            <a:r>
              <a:rPr lang="en-US" sz="1680" b="1" dirty="0" err="1"/>
              <a:t>thêm</a:t>
            </a:r>
            <a:r>
              <a:rPr lang="en-US" sz="1680" b="1" dirty="0"/>
              <a:t> </a:t>
            </a:r>
            <a:r>
              <a:rPr lang="en-US" sz="1680" b="1" dirty="0" err="1"/>
              <a:t>dữ</a:t>
            </a:r>
            <a:r>
              <a:rPr lang="en-US" sz="1680" b="1" dirty="0"/>
              <a:t> </a:t>
            </a:r>
            <a:r>
              <a:rPr lang="en-US" sz="1680" b="1" dirty="0" err="1"/>
              <a:t>liệu</a:t>
            </a:r>
            <a:r>
              <a:rPr lang="en-US" sz="1680" b="1" dirty="0"/>
              <a:t> </a:t>
            </a:r>
            <a:r>
              <a:rPr lang="en-US" sz="1680" b="1" dirty="0" err="1"/>
              <a:t>vào</a:t>
            </a:r>
            <a:r>
              <a:rPr lang="en-US" sz="1680" b="1" dirty="0"/>
              <a:t> </a:t>
            </a:r>
            <a:r>
              <a:rPr lang="en-US" sz="1680" b="1" dirty="0" err="1"/>
              <a:t>bảng</a:t>
            </a:r>
            <a:r>
              <a:rPr lang="en-US" sz="1680" b="1" dirty="0"/>
              <a:t> </a:t>
            </a:r>
            <a:r>
              <a:rPr lang="en-US" sz="1680" b="1" dirty="0" err="1"/>
              <a:t>bằng</a:t>
            </a:r>
            <a:r>
              <a:rPr lang="en-US" sz="1680" b="1" dirty="0"/>
              <a:t> </a:t>
            </a:r>
            <a:r>
              <a:rPr lang="en-US" sz="1680" b="1" dirty="0" err="1"/>
              <a:t>lệnh</a:t>
            </a:r>
            <a:r>
              <a:rPr lang="en-US" sz="1680" b="1" dirty="0"/>
              <a:t> MySQL</a:t>
            </a:r>
            <a:endParaRPr lang="vi-VN" sz="1680" dirty="0"/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Thao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tác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thêm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vào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0531E-69A5-4372-91D0-EDC121056DB6}"/>
              </a:ext>
            </a:extLst>
          </p:cNvPr>
          <p:cNvSpPr txBox="1"/>
          <p:nvPr/>
        </p:nvSpPr>
        <p:spPr>
          <a:xfrm>
            <a:off x="810892" y="1555889"/>
            <a:ext cx="61670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INSERT INTO</a:t>
            </a:r>
            <a:r>
              <a:rPr lang="en-US" altLang="en-US" sz="16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en-US" sz="16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column 1, column 2, …, column n 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VALUES</a:t>
            </a:r>
            <a:r>
              <a:rPr lang="en-US" altLang="en-US" sz="16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 value 1, value 2, …, value n);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4D103B-2DB1-44D1-879A-827A7EBBE689}"/>
              </a:ext>
            </a:extLst>
          </p:cNvPr>
          <p:cNvSpPr txBox="1"/>
          <p:nvPr/>
        </p:nvSpPr>
        <p:spPr>
          <a:xfrm>
            <a:off x="810892" y="2959495"/>
            <a:ext cx="66520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INSERT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INTO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dbo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Table_1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prstClr val="black"/>
                </a:solidFill>
                <a:latin typeface="Consolas" panose="020B0609020204030204" pitchFamily="49" charset="0"/>
              </a:rPr>
              <a:t>MaSV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prstClr val="black"/>
                </a:solidFill>
                <a:latin typeface="Consolas" panose="020B0609020204030204" pitchFamily="49" charset="0"/>
              </a:rPr>
              <a:t>HoTen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prstClr val="black"/>
                </a:solidFill>
                <a:latin typeface="Consolas" panose="020B0609020204030204" pitchFamily="49" charset="0"/>
              </a:rPr>
              <a:t>SoDienThoai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8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VALUES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'SV01'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N'Nguyễn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Văn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 A'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</a:rPr>
              <a:t>'0123456789'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44098A-74CE-4C79-9C79-AFF420D05544}"/>
              </a:ext>
            </a:extLst>
          </p:cNvPr>
          <p:cNvSpPr txBox="1"/>
          <p:nvPr/>
        </p:nvSpPr>
        <p:spPr>
          <a:xfrm>
            <a:off x="810892" y="2616245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VÍ DỤ: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823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1059191"/>
            <a:ext cx="5961888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/>
              <a:t>Thêm</a:t>
            </a:r>
            <a:r>
              <a:rPr lang="en-US" sz="1680" b="1" dirty="0"/>
              <a:t> </a:t>
            </a:r>
            <a:r>
              <a:rPr lang="en-US" sz="1680" b="1" dirty="0" err="1"/>
              <a:t>dữ</a:t>
            </a:r>
            <a:r>
              <a:rPr lang="en-US" sz="1680" b="1" dirty="0"/>
              <a:t> </a:t>
            </a:r>
            <a:r>
              <a:rPr lang="en-US" sz="1680" b="1" dirty="0" err="1"/>
              <a:t>liệu</a:t>
            </a:r>
            <a:r>
              <a:rPr lang="en-US" sz="1680" b="1" dirty="0"/>
              <a:t> </a:t>
            </a:r>
            <a:r>
              <a:rPr lang="en-US" sz="1680" b="1" dirty="0" err="1"/>
              <a:t>vào</a:t>
            </a:r>
            <a:r>
              <a:rPr lang="en-US" sz="1680" b="1" dirty="0"/>
              <a:t> </a:t>
            </a:r>
            <a:r>
              <a:rPr lang="en-US" sz="1680" b="1" dirty="0" err="1"/>
              <a:t>bảng</a:t>
            </a:r>
            <a:r>
              <a:rPr lang="en-US" sz="1680" b="1" dirty="0"/>
              <a:t> </a:t>
            </a:r>
            <a:r>
              <a:rPr lang="en-US" sz="1680" b="1" dirty="0" err="1"/>
              <a:t>bằng</a:t>
            </a:r>
            <a:r>
              <a:rPr lang="en-US" sz="1680" b="1" dirty="0"/>
              <a:t> </a:t>
            </a:r>
            <a:r>
              <a:rPr lang="en-US" sz="1680" b="1" dirty="0" err="1"/>
              <a:t>giao</a:t>
            </a:r>
            <a:r>
              <a:rPr lang="en-US" sz="1680" b="1" dirty="0"/>
              <a:t> </a:t>
            </a:r>
            <a:r>
              <a:rPr lang="en-US" sz="1680" b="1" dirty="0" err="1"/>
              <a:t>diện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SQL Server</a:t>
            </a:r>
            <a:endParaRPr lang="vi-VN" sz="1680" dirty="0"/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Thao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tác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thêm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vào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04D9E0-6FDE-4782-A15C-DDBEC84EF205}"/>
              </a:ext>
            </a:extLst>
          </p:cNvPr>
          <p:cNvSpPr txBox="1"/>
          <p:nvPr/>
        </p:nvSpPr>
        <p:spPr>
          <a:xfrm>
            <a:off x="810892" y="2014026"/>
            <a:ext cx="5368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B1: </a:t>
            </a:r>
            <a:r>
              <a:rPr lang="en-US" dirty="0" err="1"/>
              <a:t>Chuột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b="1" dirty="0" err="1"/>
              <a:t>bảng</a:t>
            </a:r>
            <a:r>
              <a:rPr lang="en-US" b="1" dirty="0"/>
              <a:t>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thêm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b="1" dirty="0"/>
              <a:t>Tables</a:t>
            </a:r>
            <a:r>
              <a:rPr lang="en-US" dirty="0"/>
              <a:t>,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/>
              <a:t>Select Rows – Limit 100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D25EA1-9307-4A60-B0BA-ED0CEDC133D5}"/>
              </a:ext>
            </a:extLst>
          </p:cNvPr>
          <p:cNvSpPr txBox="1"/>
          <p:nvPr/>
        </p:nvSpPr>
        <p:spPr>
          <a:xfrm>
            <a:off x="6379513" y="1948572"/>
            <a:ext cx="5477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B2: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b="1" dirty="0" err="1"/>
              <a:t>nhập</a:t>
            </a:r>
            <a:r>
              <a:rPr lang="en-US" b="1" dirty="0"/>
              <a:t> </a:t>
            </a:r>
            <a:r>
              <a:rPr lang="en-US" b="1" dirty="0" err="1"/>
              <a:t>thông</a:t>
            </a:r>
            <a:r>
              <a:rPr lang="en-US" b="1" dirty="0"/>
              <a:t> tin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,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ấn</a:t>
            </a:r>
            <a:r>
              <a:rPr lang="en-US" dirty="0"/>
              <a:t> </a:t>
            </a:r>
            <a:r>
              <a:rPr lang="en-US" b="1" dirty="0"/>
              <a:t>Apply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lưu</a:t>
            </a:r>
            <a:endParaRPr lang="en-US" b="1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A973FED-1FD5-41DA-B9AD-2E3ABA23D224}"/>
              </a:ext>
            </a:extLst>
          </p:cNvPr>
          <p:cNvSpPr/>
          <p:nvPr/>
        </p:nvSpPr>
        <p:spPr>
          <a:xfrm>
            <a:off x="4468090" y="3593377"/>
            <a:ext cx="1548245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7A3DDC-04B0-4E4C-8DB2-08DA29F97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103" y="2524539"/>
            <a:ext cx="3200847" cy="42392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3AE622-E104-4332-9D81-D7FB157C9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9513" y="2607260"/>
            <a:ext cx="5584173" cy="258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0632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4" grpId="0"/>
      <p:bldP spid="13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1" y="1281430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05527" y="1281430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2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DELETE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0369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1059191"/>
            <a:ext cx="3844322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/>
              <a:t>Xoá</a:t>
            </a:r>
            <a:r>
              <a:rPr lang="en-US" sz="1680" b="1" dirty="0"/>
              <a:t> </a:t>
            </a:r>
            <a:r>
              <a:rPr lang="en-US" sz="1680" b="1" dirty="0" err="1"/>
              <a:t>dữ</a:t>
            </a:r>
            <a:r>
              <a:rPr lang="en-US" sz="1680" b="1" dirty="0"/>
              <a:t> </a:t>
            </a:r>
            <a:r>
              <a:rPr lang="en-US" sz="1680" b="1" dirty="0" err="1"/>
              <a:t>liệu</a:t>
            </a:r>
            <a:r>
              <a:rPr lang="en-US" sz="1680" b="1" dirty="0"/>
              <a:t> </a:t>
            </a:r>
            <a:r>
              <a:rPr lang="en-US" sz="1680" b="1" dirty="0" err="1"/>
              <a:t>bằng</a:t>
            </a:r>
            <a:r>
              <a:rPr lang="en-US" sz="1680" b="1" dirty="0"/>
              <a:t> </a:t>
            </a:r>
            <a:r>
              <a:rPr lang="en-US" sz="1680" b="1" dirty="0" err="1"/>
              <a:t>lệnh</a:t>
            </a:r>
            <a:r>
              <a:rPr lang="en-US" sz="1680" b="1" dirty="0"/>
              <a:t> </a:t>
            </a:r>
            <a:r>
              <a:rPr lang="en-US" sz="1680" b="1" dirty="0" err="1"/>
              <a:t>trong</a:t>
            </a:r>
            <a:r>
              <a:rPr lang="en-US" sz="1680" b="1" dirty="0"/>
              <a:t> MySQL</a:t>
            </a:r>
            <a:endParaRPr lang="vi-VN" sz="1680" dirty="0"/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Xoá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0531E-69A5-4372-91D0-EDC121056DB6}"/>
              </a:ext>
            </a:extLst>
          </p:cNvPr>
          <p:cNvSpPr txBox="1"/>
          <p:nvPr/>
        </p:nvSpPr>
        <p:spPr>
          <a:xfrm>
            <a:off x="810892" y="2052587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TRUNCATE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4D103B-2DB1-44D1-879A-827A7EBBE689}"/>
              </a:ext>
            </a:extLst>
          </p:cNvPr>
          <p:cNvSpPr txBox="1"/>
          <p:nvPr/>
        </p:nvSpPr>
        <p:spPr>
          <a:xfrm>
            <a:off x="810892" y="3456456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CUSTOMERS;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44098A-74CE-4C79-9C79-AFF420D05544}"/>
              </a:ext>
            </a:extLst>
          </p:cNvPr>
          <p:cNvSpPr txBox="1"/>
          <p:nvPr/>
        </p:nvSpPr>
        <p:spPr>
          <a:xfrm>
            <a:off x="810892" y="2972069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VÍ DỤ: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478DC3-B71F-4CFC-A1DA-80D53BD7505D}"/>
              </a:ext>
            </a:extLst>
          </p:cNvPr>
          <p:cNvSpPr txBox="1"/>
          <p:nvPr/>
        </p:nvSpPr>
        <p:spPr>
          <a:xfrm>
            <a:off x="810892" y="1555889"/>
            <a:ext cx="2127505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dirty="0" err="1"/>
              <a:t>Xoá</a:t>
            </a:r>
            <a:r>
              <a:rPr lang="en-US" sz="1680" dirty="0"/>
              <a:t> </a:t>
            </a:r>
            <a:r>
              <a:rPr lang="en-US" sz="1680" dirty="0" err="1"/>
              <a:t>toàn</a:t>
            </a:r>
            <a:r>
              <a:rPr lang="en-US" sz="1680" dirty="0"/>
              <a:t> </a:t>
            </a:r>
            <a:r>
              <a:rPr lang="en-US" sz="1680" dirty="0" err="1"/>
              <a:t>bộ</a:t>
            </a:r>
            <a:r>
              <a:rPr lang="en-US" sz="1680" dirty="0"/>
              <a:t> </a:t>
            </a:r>
            <a:r>
              <a:rPr lang="en-US" sz="1680" dirty="0" err="1"/>
              <a:t>dữ</a:t>
            </a:r>
            <a:r>
              <a:rPr lang="en-US" sz="1680" dirty="0"/>
              <a:t> </a:t>
            </a:r>
            <a:r>
              <a:rPr lang="en-US" sz="1680" dirty="0" err="1"/>
              <a:t>liệu</a:t>
            </a:r>
            <a:r>
              <a:rPr lang="en-US" sz="1680" dirty="0"/>
              <a:t>:</a:t>
            </a:r>
            <a:endParaRPr lang="vi-VN" sz="168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62C288-0699-4D06-B46F-296C744A7BAE}"/>
              </a:ext>
            </a:extLst>
          </p:cNvPr>
          <p:cNvSpPr txBox="1"/>
          <p:nvPr/>
        </p:nvSpPr>
        <p:spPr>
          <a:xfrm>
            <a:off x="810892" y="2536974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6BE506-6626-45C1-98A2-C5C11EB99154}"/>
              </a:ext>
            </a:extLst>
          </p:cNvPr>
          <p:cNvSpPr txBox="1"/>
          <p:nvPr/>
        </p:nvSpPr>
        <p:spPr>
          <a:xfrm>
            <a:off x="810892" y="3940843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TRUNCATE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CUSTOMERS;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0DD95F-DEBE-4F3F-81CA-E8698F1C99CA}"/>
              </a:ext>
            </a:extLst>
          </p:cNvPr>
          <p:cNvSpPr txBox="1"/>
          <p:nvPr/>
        </p:nvSpPr>
        <p:spPr>
          <a:xfrm>
            <a:off x="5396746" y="1555889"/>
            <a:ext cx="2751074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dirty="0" err="1"/>
              <a:t>Xoá</a:t>
            </a:r>
            <a:r>
              <a:rPr lang="en-US" sz="1680" dirty="0"/>
              <a:t> </a:t>
            </a:r>
            <a:r>
              <a:rPr lang="en-US" sz="1680" dirty="0" err="1"/>
              <a:t>dữ</a:t>
            </a:r>
            <a:r>
              <a:rPr lang="en-US" sz="1680" dirty="0"/>
              <a:t> </a:t>
            </a:r>
            <a:r>
              <a:rPr lang="en-US" sz="1680" dirty="0" err="1"/>
              <a:t>liệu</a:t>
            </a:r>
            <a:r>
              <a:rPr lang="en-US" sz="1680" dirty="0"/>
              <a:t> </a:t>
            </a:r>
            <a:r>
              <a:rPr lang="en-US" sz="1680" dirty="0" err="1"/>
              <a:t>theo</a:t>
            </a:r>
            <a:r>
              <a:rPr lang="en-US" sz="1680" dirty="0"/>
              <a:t> </a:t>
            </a:r>
            <a:r>
              <a:rPr lang="en-US" sz="1680" dirty="0" err="1"/>
              <a:t>điều</a:t>
            </a:r>
            <a:r>
              <a:rPr lang="en-US" sz="1680" dirty="0"/>
              <a:t> </a:t>
            </a:r>
            <a:r>
              <a:rPr lang="en-US" sz="1680" dirty="0" err="1"/>
              <a:t>kiện</a:t>
            </a:r>
            <a:r>
              <a:rPr lang="en-US" sz="1680" dirty="0"/>
              <a:t>:</a:t>
            </a:r>
            <a:endParaRPr lang="vi-VN" sz="168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B75C7F-9311-449B-A9D8-C49F18B89B19}"/>
              </a:ext>
            </a:extLst>
          </p:cNvPr>
          <p:cNvSpPr txBox="1"/>
          <p:nvPr/>
        </p:nvSpPr>
        <p:spPr>
          <a:xfrm>
            <a:off x="5396746" y="2536974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table_name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b="1" dirty="0">
                <a:solidFill>
                  <a:srgbClr val="00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 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kiện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xoá</a:t>
            </a:r>
            <a:r>
              <a:rPr lang="en-US" alt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&gt;;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9147AA-7037-43A1-B54B-177C5B13666B}"/>
              </a:ext>
            </a:extLst>
          </p:cNvPr>
          <p:cNvSpPr txBox="1"/>
          <p:nvPr/>
        </p:nvSpPr>
        <p:spPr>
          <a:xfrm>
            <a:off x="5396746" y="3359915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CUSTOMERS </a:t>
            </a:r>
            <a:r>
              <a:rPr lang="en-US" altLang="en-US" sz="1600" b="1" dirty="0">
                <a:solidFill>
                  <a:srgbClr val="0066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ID =</a:t>
            </a: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1600" b="0" i="0" u="none" strike="noStrike" cap="none" normalizeH="0" dirty="0">
                <a:ln>
                  <a:noFill/>
                </a:ln>
                <a:solidFill>
                  <a:srgbClr val="C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‘CUS01’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E55EAC-9060-41BD-BAE2-880FF42489B3}"/>
              </a:ext>
            </a:extLst>
          </p:cNvPr>
          <p:cNvSpPr txBox="1"/>
          <p:nvPr/>
        </p:nvSpPr>
        <p:spPr>
          <a:xfrm>
            <a:off x="5396746" y="2875528"/>
            <a:ext cx="61670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VÍ DỤ: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D97E9C-618A-4F17-9FB0-143FD482D60F}"/>
              </a:ext>
            </a:extLst>
          </p:cNvPr>
          <p:cNvSpPr txBox="1"/>
          <p:nvPr/>
        </p:nvSpPr>
        <p:spPr>
          <a:xfrm>
            <a:off x="5396746" y="2008586"/>
            <a:ext cx="3788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//TRUNCATE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không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hỗ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trợ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mệnh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đề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WHERE</a:t>
            </a:r>
            <a:endParaRPr lang="vi-V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335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10892" y="1059191"/>
            <a:ext cx="5796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80" b="1" dirty="0" err="1">
                <a:solidFill>
                  <a:schemeClr val="tx1"/>
                </a:solidFill>
              </a:rPr>
              <a:t>Xoá</a:t>
            </a:r>
            <a:r>
              <a:rPr lang="en-US" sz="168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18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18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18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r>
              <a:rPr lang="en-US" sz="1680" b="1" dirty="0">
                <a:solidFill>
                  <a:schemeClr val="tx1"/>
                </a:solidFill>
              </a:rPr>
              <a:t> </a:t>
            </a:r>
            <a:r>
              <a:rPr lang="en-US" sz="1680" b="1" dirty="0" err="1">
                <a:solidFill>
                  <a:schemeClr val="tx1"/>
                </a:solidFill>
              </a:rPr>
              <a:t>bằng</a:t>
            </a:r>
            <a:r>
              <a:rPr lang="en-US" sz="1680" b="1" dirty="0">
                <a:solidFill>
                  <a:schemeClr val="tx1"/>
                </a:solidFill>
              </a:rPr>
              <a:t> </a:t>
            </a:r>
            <a:r>
              <a:rPr lang="en-US" sz="1680" b="1" dirty="0" err="1">
                <a:solidFill>
                  <a:schemeClr val="tx1"/>
                </a:solidFill>
              </a:rPr>
              <a:t>giao</a:t>
            </a:r>
            <a:r>
              <a:rPr lang="en-US" sz="1680" b="1" dirty="0">
                <a:solidFill>
                  <a:schemeClr val="tx1"/>
                </a:solidFill>
              </a:rPr>
              <a:t> </a:t>
            </a:r>
            <a:r>
              <a:rPr lang="en-US" sz="1680" b="1" dirty="0" err="1">
                <a:solidFill>
                  <a:schemeClr val="tx1"/>
                </a:solidFill>
              </a:rPr>
              <a:t>diện</a:t>
            </a:r>
            <a:r>
              <a:rPr lang="en-US" sz="1680" b="1" dirty="0">
                <a:solidFill>
                  <a:schemeClr val="tx1"/>
                </a:solidFill>
              </a:rPr>
              <a:t> </a:t>
            </a:r>
            <a:r>
              <a:rPr lang="en-US" sz="1680" b="1" dirty="0" err="1">
                <a:solidFill>
                  <a:schemeClr val="tx1"/>
                </a:solidFill>
              </a:rPr>
              <a:t>trong</a:t>
            </a:r>
            <a:r>
              <a:rPr lang="en-US" sz="1680" b="1" dirty="0">
                <a:solidFill>
                  <a:schemeClr val="tx1"/>
                </a:solidFill>
              </a:rPr>
              <a:t> SQL Server</a:t>
            </a:r>
            <a:endParaRPr lang="vi-VN" sz="1680" b="1" dirty="0">
              <a:solidFill>
                <a:schemeClr val="tx1"/>
              </a:solidFill>
            </a:endParaRPr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3493E301-F0C3-480E-A738-0D0B9AF449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2534BBE1-4FB1-486B-B508-7BA212D33CC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Xoá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bảng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04D9E0-6FDE-4782-A15C-DDBEC84EF205}"/>
              </a:ext>
            </a:extLst>
          </p:cNvPr>
          <p:cNvSpPr txBox="1"/>
          <p:nvPr/>
        </p:nvSpPr>
        <p:spPr>
          <a:xfrm>
            <a:off x="810892" y="1442521"/>
            <a:ext cx="99790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Chuột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b="1" dirty="0" err="1"/>
              <a:t>dòng</a:t>
            </a:r>
            <a:r>
              <a:rPr lang="en-US" b="1" dirty="0"/>
              <a:t>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xoá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,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/>
              <a:t>Delete Rows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xoá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, </a:t>
            </a:r>
            <a:r>
              <a:rPr lang="en-US" dirty="0" err="1"/>
              <a:t>ấn</a:t>
            </a:r>
            <a:r>
              <a:rPr lang="en-US" dirty="0"/>
              <a:t> </a:t>
            </a:r>
            <a:r>
              <a:rPr lang="en-US" b="1" dirty="0"/>
              <a:t>Apply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xoá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55AC0-1823-4846-96B6-493BFBC8C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447" y="1891690"/>
            <a:ext cx="2962688" cy="459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0654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1" y="1281430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05527" y="1281430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3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UPDATE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812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QA-LightBlue-Reverse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1083</TotalTime>
  <Words>533</Words>
  <Application>Microsoft Office PowerPoint</Application>
  <PresentationFormat>Widescreen</PresentationFormat>
  <Paragraphs>69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Alegreya</vt:lpstr>
      <vt:lpstr>Arial</vt:lpstr>
      <vt:lpstr>Calibri</vt:lpstr>
      <vt:lpstr>Consolas</vt:lpstr>
      <vt:lpstr>Myriad Pro</vt:lpstr>
      <vt:lpstr>Noto Sans Symbols</vt:lpstr>
      <vt:lpstr>Quattrocento Sans</vt:lpstr>
      <vt:lpstr>Office Theme</vt:lpstr>
      <vt:lpstr>LQA-LightBlue-Reverse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KHANH</dc:creator>
  <cp:lastModifiedBy>huy nguyễn</cp:lastModifiedBy>
  <cp:revision>551</cp:revision>
  <dcterms:modified xsi:type="dcterms:W3CDTF">2022-03-28T07:52:35Z</dcterms:modified>
</cp:coreProperties>
</file>